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66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57</TotalTime>
  <Words>1240</Words>
  <Application>Microsoft Office PowerPoint</Application>
  <PresentationFormat>On-screen Show (4:3)</PresentationFormat>
  <Paragraphs>83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Solstice</vt:lpstr>
      <vt:lpstr>MANAJEMEN PAJAK</vt:lpstr>
      <vt:lpstr>PowerPoint Presentation</vt:lpstr>
      <vt:lpstr>PowerPoint Presentation</vt:lpstr>
      <vt:lpstr>1. Perencanaan Pajak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2. Pelaksanaan Kewajiban Perpajakan</vt:lpstr>
      <vt:lpstr>PowerPoint Presentation</vt:lpstr>
      <vt:lpstr>3. Pengendalian Pajak</vt:lpstr>
      <vt:lpstr>Perencanaan Pajak Untuk Mengefisienkan Beban Pajak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MANAJEMEN PAJAK</dc:title>
  <dc:creator>asus</dc:creator>
  <cp:lastModifiedBy>ASUS</cp:lastModifiedBy>
  <cp:revision>9</cp:revision>
  <dcterms:created xsi:type="dcterms:W3CDTF">2016-05-28T22:57:49Z</dcterms:created>
  <dcterms:modified xsi:type="dcterms:W3CDTF">2016-05-30T05:56:44Z</dcterms:modified>
</cp:coreProperties>
</file>